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dirty="0" smtClean="0">
                <a:solidFill>
                  <a:srgbClr val="FF0000"/>
                </a:solidFill>
              </a:rPr>
              <a:t>The Past Perfect Continuous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GB" dirty="0" smtClean="0"/>
              <a:t>Structure: </a:t>
            </a:r>
            <a:r>
              <a:rPr lang="en-GB" dirty="0" smtClean="0">
                <a:solidFill>
                  <a:srgbClr val="FF0000"/>
                </a:solidFill>
              </a:rPr>
              <a:t>I had been doing</a:t>
            </a:r>
          </a:p>
          <a:p>
            <a:pPr algn="l" rtl="0"/>
            <a:r>
              <a:rPr lang="en-GB" dirty="0" smtClean="0">
                <a:solidFill>
                  <a:srgbClr val="FF0000"/>
                </a:solidFill>
              </a:rPr>
              <a:t>It is used for an action that was going on before another thing happened in the past.</a:t>
            </a:r>
          </a:p>
          <a:p>
            <a:pPr algn="l" rtl="0"/>
            <a:r>
              <a:rPr lang="en-GB" dirty="0" smtClean="0">
                <a:solidFill>
                  <a:srgbClr val="FF0000"/>
                </a:solidFill>
              </a:rPr>
              <a:t>E.g. Jack had been sleeping before it stated to get dark!</a:t>
            </a:r>
          </a:p>
          <a:p>
            <a:pPr algn="l" rtl="0"/>
            <a:r>
              <a:rPr lang="en-GB" dirty="0" smtClean="0">
                <a:solidFill>
                  <a:srgbClr val="FF0000"/>
                </a:solidFill>
              </a:rPr>
              <a:t>We had been playing tennis for two hours before it started to rain.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Past Perfect Continuous vs. Present Perfect Continuous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GB" dirty="0" smtClean="0"/>
              <a:t>The difference is the relevant time ; in past perfect continuous it is a past time point, while in present perfect continuous it is the moment of speaking ( now)</a:t>
            </a:r>
          </a:p>
          <a:p>
            <a:pPr algn="l" rtl="0"/>
            <a:r>
              <a:rPr lang="en-GB" dirty="0" smtClean="0"/>
              <a:t>E.g.,</a:t>
            </a:r>
          </a:p>
          <a:p>
            <a:pPr algn="l" rtl="0"/>
            <a:r>
              <a:rPr lang="en-GB" dirty="0" smtClean="0"/>
              <a:t>I have been waiting; where have you been? (YOU ARRIVED JUST NOW)</a:t>
            </a:r>
          </a:p>
          <a:p>
            <a:pPr algn="l" rtl="0"/>
            <a:r>
              <a:rPr lang="en-GB" dirty="0" smtClean="0"/>
              <a:t>I had been waiting fro two hours when you lastly showed off! (You arrived sometime in the past)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525963"/>
          </a:xfrm>
        </p:spPr>
        <p:txBody>
          <a:bodyPr/>
          <a:lstStyle/>
          <a:p>
            <a:pPr algn="l" rtl="0"/>
            <a:r>
              <a:rPr lang="en-GB" dirty="0" smtClean="0"/>
              <a:t>Verbs that are not normally used with continuous past, or continuous present; cannot be used with this tense, too.</a:t>
            </a:r>
          </a:p>
          <a:p>
            <a:pPr algn="l" rtl="0"/>
            <a:r>
              <a:rPr lang="en-GB" dirty="0" smtClean="0"/>
              <a:t>E.g. I had known Jack very  well before he died.</a:t>
            </a:r>
          </a:p>
          <a:p>
            <a:pPr algn="l" rtl="0"/>
            <a:r>
              <a:rPr lang="en-GB" dirty="0" smtClean="0">
                <a:solidFill>
                  <a:srgbClr val="FF0000"/>
                </a:solidFill>
              </a:rPr>
              <a:t>NOT</a:t>
            </a:r>
            <a:r>
              <a:rPr lang="en-GB" dirty="0" smtClean="0"/>
              <a:t> * I had bee Knowing Jack….</a:t>
            </a:r>
          </a:p>
          <a:p>
            <a:pPr algn="l" rtl="0"/>
            <a:r>
              <a:rPr lang="en-GB" dirty="0" smtClean="0"/>
              <a:t> </a:t>
            </a:r>
            <a:r>
              <a:rPr lang="en-GB" dirty="0" smtClean="0"/>
              <a:t>Julia had had a long curly hair when she was a child.</a:t>
            </a:r>
          </a:p>
          <a:p>
            <a:pPr algn="l" rtl="0"/>
            <a:r>
              <a:rPr lang="en-GB" dirty="0" smtClean="0">
                <a:solidFill>
                  <a:srgbClr val="FF0000"/>
                </a:solidFill>
              </a:rPr>
              <a:t>NOT</a:t>
            </a:r>
            <a:r>
              <a:rPr lang="en-GB" dirty="0" smtClean="0"/>
              <a:t> *Julia had been having…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198</Words>
  <Application>Microsoft Office PowerPoint</Application>
  <PresentationFormat>عرض على الشاشة (3:4)‏</PresentationFormat>
  <Paragraphs>15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The Past Perfect Continuous</vt:lpstr>
      <vt:lpstr>Past Perfect Continuous vs. Present Perfect Continuous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Complete Sentences</dc:title>
  <dc:creator>Saad Daghir</dc:creator>
  <cp:lastModifiedBy>Saad Daghir</cp:lastModifiedBy>
  <cp:revision>12</cp:revision>
  <dcterms:created xsi:type="dcterms:W3CDTF">2019-11-02T17:39:10Z</dcterms:created>
  <dcterms:modified xsi:type="dcterms:W3CDTF">2020-04-10T17:30:31Z</dcterms:modified>
</cp:coreProperties>
</file>